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8" r:id="rId3"/>
    <p:sldId id="262" r:id="rId4"/>
    <p:sldId id="258" r:id="rId5"/>
    <p:sldId id="263" r:id="rId6"/>
    <p:sldId id="264" r:id="rId7"/>
    <p:sldId id="259" r:id="rId8"/>
    <p:sldId id="269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7" autoAdjust="0"/>
    <p:restoredTop sz="94660"/>
  </p:normalViewPr>
  <p:slideViewPr>
    <p:cSldViewPr>
      <p:cViewPr varScale="1">
        <p:scale>
          <a:sx n="84" d="100"/>
          <a:sy n="84" d="100"/>
        </p:scale>
        <p:origin x="-1440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71CE-7D11-449F-A681-EB234434EA31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D54D-6124-4210-AEE5-F9DCA8342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04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71CE-7D11-449F-A681-EB234434EA31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D54D-6124-4210-AEE5-F9DCA8342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5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71CE-7D11-449F-A681-EB234434EA31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D54D-6124-4210-AEE5-F9DCA8342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090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71CE-7D11-449F-A681-EB234434EA31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D54D-6124-4210-AEE5-F9DCA8342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1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71CE-7D11-449F-A681-EB234434EA31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D54D-6124-4210-AEE5-F9DCA8342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19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71CE-7D11-449F-A681-EB234434EA31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D54D-6124-4210-AEE5-F9DCA8342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83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71CE-7D11-449F-A681-EB234434EA31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D54D-6124-4210-AEE5-F9DCA8342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24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71CE-7D11-449F-A681-EB234434EA31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D54D-6124-4210-AEE5-F9DCA8342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326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71CE-7D11-449F-A681-EB234434EA31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D54D-6124-4210-AEE5-F9DCA8342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87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71CE-7D11-449F-A681-EB234434EA31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D54D-6124-4210-AEE5-F9DCA8342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073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71CE-7D11-449F-A681-EB234434EA31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D54D-6124-4210-AEE5-F9DCA8342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38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971CE-7D11-449F-A681-EB234434EA31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FD54D-6124-4210-AEE5-F9DCA8342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4281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2" y="2204864"/>
            <a:ext cx="5868861" cy="39101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4766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КРОССОВАЯ ПОДГОТОВКА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43529" y="4293096"/>
            <a:ext cx="37079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физкультуры, 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№476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Третьякова Елена Олеговна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5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746" y="1412776"/>
            <a:ext cx="4248472" cy="38661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5668864"/>
            <a:ext cx="6323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3326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 ЗДОРОВЬЕ  - В НАШИХ РУКАХ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33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5590" y="4293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«ЕСЛИ  ХОЧЕШЬ БЫТЬ СИЛЬНЫМ –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БЕГАЙ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ХОЧЕШЬ БЫТЬ КРАСИВЫМ –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БЕГАЙ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ХОЧЕШЬ БЫТЬ УМНЫМ –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БЕГАЙ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(древнегреческое изречение)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0" y="2874951"/>
            <a:ext cx="3942184" cy="2636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08" y="4149080"/>
            <a:ext cx="3942184" cy="26274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629" y="2874951"/>
            <a:ext cx="3163603" cy="263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3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2411" y="13332"/>
            <a:ext cx="9180512" cy="1926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забег в среднем темпе на дальние дистанции (от 3 км и более) </a:t>
            </a:r>
            <a:endParaRPr lang="ru-RU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пересечённой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местности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91" y="1878458"/>
            <a:ext cx="2714263" cy="40781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60" y="4221088"/>
            <a:ext cx="4525583" cy="24749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878458"/>
            <a:ext cx="4470341" cy="285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4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14388" y="0"/>
            <a:ext cx="9217024" cy="11569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качество и упражнения </a:t>
            </a:r>
          </a:p>
          <a:p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его развития</a:t>
            </a:r>
            <a:endParaRPr lang="ru-RU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195736" y="1156990"/>
            <a:ext cx="6948264" cy="5701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Выносливость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 способствует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сердечно-сосудистой и дыхательной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и др.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развития выносливости: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Передвижения на лыжах, плаванье;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Равномерный бег и ходьба;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Непрерывный бег с чередованием скорости движения;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Полосы препятствий;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Равномерный бег по пересеченной местности.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17688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 ПРИЗНАКИ САМОЧУВСТВИЯ </a:t>
            </a:r>
          </a:p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длительного бега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5" y="1700808"/>
            <a:ext cx="405894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самочувствие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 настроение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Аппетит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выполнять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длительный бег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Боли в мышечных группах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Покраснение кожного покрова, обильное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потовыделение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88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</a:t>
            </a:r>
            <a:r>
              <a:rPr lang="ru-RU" sz="36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</a:t>
            </a:r>
            <a:r>
              <a:rPr lang="ru-RU" sz="36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САМОЧУВСТВИЯ </a:t>
            </a:r>
          </a:p>
          <a:p>
            <a:pPr lvl="0" algn="ctr"/>
            <a:r>
              <a:rPr lang="ru-RU" sz="36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длительного бега</a:t>
            </a:r>
            <a:endParaRPr lang="ru-RU" sz="3600" b="1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3329" y="1595021"/>
            <a:ext cx="53640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лительный бег тренирует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мышц человека;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восстанавливает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укрепляет сердечно-сосудистую, опорно-двигательную, иммунную, эндокринную и центральную нервную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активизируется организм, насыщается энергией, в результате чего повышаются умственные способности и творческий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904"/>
            <a:ext cx="3684020" cy="230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3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lide_2.jpg"/>
          <p:cNvPicPr>
            <a:picLocks noChangeAspect="1"/>
          </p:cNvPicPr>
          <p:nvPr/>
        </p:nvPicPr>
        <p:blipFill>
          <a:blip r:embed="rId2"/>
          <a:srcRect l="10087" t="29072" r="8955" b="24242"/>
          <a:stretch>
            <a:fillRect/>
          </a:stretch>
        </p:blipFill>
        <p:spPr>
          <a:xfrm>
            <a:off x="214282" y="4270172"/>
            <a:ext cx="4000560" cy="2500330"/>
          </a:xfrm>
          <a:prstGeom prst="rect">
            <a:avLst/>
          </a:prstGeom>
        </p:spPr>
      </p:pic>
      <p:pic>
        <p:nvPicPr>
          <p:cNvPr id="8" name="Рисунок 7" descr="img0 (1).jpg"/>
          <p:cNvPicPr>
            <a:picLocks noChangeAspect="1"/>
          </p:cNvPicPr>
          <p:nvPr/>
        </p:nvPicPr>
        <p:blipFill>
          <a:blip r:embed="rId3"/>
          <a:srcRect t="33444" b="26637"/>
          <a:stretch>
            <a:fillRect/>
          </a:stretch>
        </p:blipFill>
        <p:spPr>
          <a:xfrm>
            <a:off x="3785042" y="652061"/>
            <a:ext cx="5286412" cy="2571768"/>
          </a:xfrm>
          <a:prstGeom prst="rect">
            <a:avLst/>
          </a:prstGeom>
        </p:spPr>
      </p:pic>
      <p:pic>
        <p:nvPicPr>
          <p:cNvPr id="9" name="Рисунок 8" descr="img2 (1).jpg"/>
          <p:cNvPicPr>
            <a:picLocks noChangeAspect="1"/>
          </p:cNvPicPr>
          <p:nvPr/>
        </p:nvPicPr>
        <p:blipFill>
          <a:blip r:embed="rId4"/>
          <a:srcRect l="18125" t="18750" r="14375" b="2500"/>
          <a:stretch>
            <a:fillRect/>
          </a:stretch>
        </p:blipFill>
        <p:spPr>
          <a:xfrm>
            <a:off x="4427984" y="3356992"/>
            <a:ext cx="4643470" cy="3429024"/>
          </a:xfrm>
          <a:prstGeom prst="rect">
            <a:avLst/>
          </a:prstGeom>
        </p:spPr>
      </p:pic>
      <p:pic>
        <p:nvPicPr>
          <p:cNvPr id="10" name="Рисунок 9" descr="1815912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285" y="652061"/>
            <a:ext cx="2571768" cy="28575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КРОССОВОГО БЕГА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367" y="-1546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занятиях длительным бегом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07" y="1172347"/>
            <a:ext cx="91116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Начинать следует с небольших пробежек по несколько минут, чередуя их с ходьбой;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нагрузки должно происходить постепенно, каждый раз можно увеличить время на несколько минут;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занятия важно обращать внимание на своё самочувствие;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полноценной тренировки хватит 20 – 30 минут в день;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проявить немного терпения, для того, чтобы преодолеть неприятные ощущения в мышцах на первых занятиях. Со временем, мышцы адаптируются и боли исчезнут;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обязательно совершать пробежки ежедневно, достаточно 3-4 занятий в неделю, но они должны быть регулярными;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стоит перегружать себя, это переутомит организм, и желание продолжить занятия может покинуть вас.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29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6511" y="0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ВОССТАНОВЛЕНИЯ СИСТЕМ ОРГАНИЗМА после длительного бега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81128"/>
            <a:ext cx="3208684" cy="2158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04" y="4581128"/>
            <a:ext cx="3238822" cy="2158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561" y="2844165"/>
            <a:ext cx="3312368" cy="22399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210" y="1192766"/>
            <a:ext cx="3192016" cy="21602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2" y="1205601"/>
            <a:ext cx="3192016" cy="216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8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322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Кроссовая подготовка</dc:title>
  <dc:creator>Злата</dc:creator>
  <cp:lastModifiedBy>км</cp:lastModifiedBy>
  <cp:revision>31</cp:revision>
  <dcterms:created xsi:type="dcterms:W3CDTF">2016-09-22T20:07:08Z</dcterms:created>
  <dcterms:modified xsi:type="dcterms:W3CDTF">2017-12-17T13:25:50Z</dcterms:modified>
</cp:coreProperties>
</file>